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5519F-956B-4A84-B06C-5CC026560C8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0EAD2-DE48-463A-8731-629F93E1E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4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83BF4E3-AADA-4BDD-B498-809913E77361}" type="slidenum">
              <a:rPr lang="en-US" altLang="en-US" sz="120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095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92487F1-9D5F-4F5A-B1BC-343105C0E0CB}" type="slidenum">
              <a:rPr lang="en-US" altLang="en-US" sz="1200" smtClean="0">
                <a:latin typeface="Times New Roman" panose="02020603050405020304" pitchFamily="18" charset="0"/>
              </a:rPr>
              <a:pPr/>
              <a:t>3</a:t>
            </a:fld>
            <a:endParaRPr lang="en-US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0538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2F0D068-8499-4FD6-8911-9EF0FFF3FB5B}" type="slidenum">
              <a:rPr lang="en-US" altLang="en-US" sz="1200" smtClean="0">
                <a:latin typeface="Times New Roman" panose="02020603050405020304" pitchFamily="18" charset="0"/>
              </a:rPr>
              <a:pPr/>
              <a:t>4</a:t>
            </a:fld>
            <a:endParaRPr lang="en-US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Magna Carta (1215)</a:t>
            </a:r>
          </a:p>
          <a:p>
            <a:r>
              <a:rPr lang="en-US" altLang="en-US" smtClean="0"/>
              <a:t>English Bill of Rights (1689)</a:t>
            </a:r>
          </a:p>
          <a:p>
            <a:r>
              <a:rPr lang="en-US" altLang="en-US" smtClean="0"/>
              <a:t>-no excessive fines/bails</a:t>
            </a:r>
          </a:p>
          <a:p>
            <a:r>
              <a:rPr lang="en-US" altLang="en-US" smtClean="0"/>
              <a:t>-no cruel punishment</a:t>
            </a:r>
          </a:p>
          <a:p>
            <a:r>
              <a:rPr lang="en-US" altLang="en-US" smtClean="0"/>
              <a:t>-habeas corpus</a:t>
            </a:r>
          </a:p>
          <a:p>
            <a:r>
              <a:rPr lang="en-US" altLang="en-US" smtClean="0"/>
              <a:t>-Parliament</a:t>
            </a:r>
          </a:p>
          <a:p>
            <a:r>
              <a:rPr lang="en-US" altLang="en-US" smtClean="0"/>
              <a:t>French – Indian War</a:t>
            </a:r>
          </a:p>
          <a:p>
            <a:r>
              <a:rPr lang="en-US" altLang="en-US" smtClean="0"/>
              <a:t>Enlightenment</a:t>
            </a:r>
          </a:p>
          <a:p>
            <a:r>
              <a:rPr lang="en-US" altLang="en-US" smtClean="0"/>
              <a:t>Hobbes</a:t>
            </a:r>
          </a:p>
          <a:p>
            <a:r>
              <a:rPr lang="en-US" altLang="en-US" smtClean="0"/>
              <a:t>Locke</a:t>
            </a:r>
          </a:p>
          <a:p>
            <a:r>
              <a:rPr lang="en-US" altLang="en-US" smtClean="0"/>
              <a:t>Montesquieu</a:t>
            </a:r>
          </a:p>
          <a:p>
            <a:r>
              <a:rPr lang="en-US" altLang="en-US" smtClean="0"/>
              <a:t>Rousseau</a:t>
            </a:r>
          </a:p>
          <a:p>
            <a:r>
              <a:rPr lang="en-US" altLang="en-US" smtClean="0"/>
              <a:t>Voltaire</a:t>
            </a:r>
          </a:p>
          <a:p>
            <a:r>
              <a:rPr lang="en-US" altLang="en-US" smtClean="0"/>
              <a:t>contract representation.(Hobbes)</a:t>
            </a:r>
          </a:p>
          <a:p>
            <a:r>
              <a:rPr lang="en-US" altLang="en-US" smtClean="0"/>
              <a:t>Natural rights (Locke)</a:t>
            </a:r>
          </a:p>
          <a:p>
            <a:pPr eaLnBrk="1" hangingPunct="1"/>
            <a:r>
              <a:rPr lang="en-US" altLang="en-US" smtClean="0"/>
              <a:t>Salutary Neglect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706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2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2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5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8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3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1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3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5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76D7-2061-4231-850B-8F7545147F7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6701-88EA-46EF-B041-F4F55CEE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0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1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E0729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1" y="381000"/>
            <a:ext cx="4037013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05001" y="3886200"/>
            <a:ext cx="82153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When was the last time you had the flu or were sick?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Describe the progression of your illness. What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differences were there between the beginning,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height of the flu, and the end?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46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5"/>
          <p:cNvGrpSpPr>
            <a:grpSpLocks/>
          </p:cNvGrpSpPr>
          <p:nvPr/>
        </p:nvGrpSpPr>
        <p:grpSpPr bwMode="auto">
          <a:xfrm>
            <a:off x="1981200" y="247650"/>
            <a:ext cx="8686800" cy="6610350"/>
            <a:chOff x="288" y="48"/>
            <a:chExt cx="5472" cy="4164"/>
          </a:xfrm>
        </p:grpSpPr>
        <p:pic>
          <p:nvPicPr>
            <p:cNvPr id="512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" y="960"/>
              <a:ext cx="4330" cy="3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" name="Line 5"/>
            <p:cNvSpPr>
              <a:spLocks noChangeShapeType="1"/>
            </p:cNvSpPr>
            <p:nvPr/>
          </p:nvSpPr>
          <p:spPr bwMode="auto">
            <a:xfrm flipV="1">
              <a:off x="288" y="2064"/>
              <a:ext cx="13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6"/>
            <p:cNvSpPr>
              <a:spLocks noChangeShapeType="1"/>
            </p:cNvSpPr>
            <p:nvPr/>
          </p:nvSpPr>
          <p:spPr bwMode="auto">
            <a:xfrm flipV="1">
              <a:off x="1680" y="912"/>
              <a:ext cx="960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7"/>
            <p:cNvSpPr>
              <a:spLocks noChangeShapeType="1"/>
            </p:cNvSpPr>
            <p:nvPr/>
          </p:nvSpPr>
          <p:spPr bwMode="auto">
            <a:xfrm>
              <a:off x="3984" y="912"/>
              <a:ext cx="1152" cy="12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8"/>
            <p:cNvSpPr>
              <a:spLocks noChangeShapeType="1"/>
            </p:cNvSpPr>
            <p:nvPr/>
          </p:nvSpPr>
          <p:spPr bwMode="auto">
            <a:xfrm>
              <a:off x="2640" y="912"/>
              <a:ext cx="13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130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" y="960"/>
              <a:ext cx="1080" cy="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1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48"/>
              <a:ext cx="456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2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480"/>
              <a:ext cx="942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304"/>
              <a:ext cx="78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ext Box 13"/>
          <p:cNvSpPr txBox="1">
            <a:spLocks noChangeArrowheads="1"/>
          </p:cNvSpPr>
          <p:nvPr/>
        </p:nvSpPr>
        <p:spPr bwMode="auto">
          <a:xfrm>
            <a:off x="1524001" y="1"/>
            <a:ext cx="90662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3300"/>
                </a:solidFill>
                <a:latin typeface="Tempus Sans ITC" panose="04020404030D07020202" pitchFamily="82" charset="0"/>
              </a:rPr>
              <a:t>FEVER MODEL OF REVOLUTION</a:t>
            </a:r>
          </a:p>
        </p:txBody>
      </p:sp>
      <p:sp>
        <p:nvSpPr>
          <p:cNvPr id="5124" name="Text Box 16"/>
          <p:cNvSpPr txBox="1">
            <a:spLocks noChangeArrowheads="1"/>
          </p:cNvSpPr>
          <p:nvPr/>
        </p:nvSpPr>
        <p:spPr bwMode="auto">
          <a:xfrm>
            <a:off x="2209800" y="6096000"/>
            <a:ext cx="789305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empus Sans ITC" panose="04020404030D07020202" pitchFamily="82" charset="0"/>
              </a:rPr>
              <a:t>Much like an illness, revolutions can also be studied in stages</a:t>
            </a:r>
          </a:p>
        </p:txBody>
      </p:sp>
    </p:spTree>
    <p:extLst>
      <p:ext uri="{BB962C8B-B14F-4D97-AF65-F5344CB8AC3E}">
        <p14:creationId xmlns:p14="http://schemas.microsoft.com/office/powerpoint/2010/main" val="22143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2057401" y="2819400"/>
            <a:ext cx="1616075" cy="1600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omic Sans MS" panose="030F0702030302020204" pitchFamily="66" charset="0"/>
            </a:endParaRPr>
          </a:p>
        </p:txBody>
      </p:sp>
      <p:grpSp>
        <p:nvGrpSpPr>
          <p:cNvPr id="7171" name="Group 20"/>
          <p:cNvGrpSpPr>
            <a:grpSpLocks/>
          </p:cNvGrpSpPr>
          <p:nvPr/>
        </p:nvGrpSpPr>
        <p:grpSpPr bwMode="auto">
          <a:xfrm>
            <a:off x="1981200" y="1762126"/>
            <a:ext cx="8229600" cy="4410075"/>
            <a:chOff x="288" y="1110"/>
            <a:chExt cx="5184" cy="2778"/>
          </a:xfrm>
        </p:grpSpPr>
        <p:grpSp>
          <p:nvGrpSpPr>
            <p:cNvPr id="7176" name="Group 14"/>
            <p:cNvGrpSpPr>
              <a:grpSpLocks/>
            </p:cNvGrpSpPr>
            <p:nvPr/>
          </p:nvGrpSpPr>
          <p:grpSpPr bwMode="auto">
            <a:xfrm>
              <a:off x="288" y="1632"/>
              <a:ext cx="4848" cy="2256"/>
              <a:chOff x="288" y="672"/>
              <a:chExt cx="4848" cy="2256"/>
            </a:xfrm>
          </p:grpSpPr>
          <p:sp>
            <p:nvSpPr>
              <p:cNvPr id="7181" name="Line 5"/>
              <p:cNvSpPr>
                <a:spLocks noChangeShapeType="1"/>
              </p:cNvSpPr>
              <p:nvPr/>
            </p:nvSpPr>
            <p:spPr bwMode="auto">
              <a:xfrm flipV="1">
                <a:off x="1680" y="672"/>
                <a:ext cx="960" cy="115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82" name="Group 13"/>
              <p:cNvGrpSpPr>
                <a:grpSpLocks/>
              </p:cNvGrpSpPr>
              <p:nvPr/>
            </p:nvGrpSpPr>
            <p:grpSpPr bwMode="auto">
              <a:xfrm>
                <a:off x="288" y="678"/>
                <a:ext cx="4848" cy="2250"/>
                <a:chOff x="288" y="1014"/>
                <a:chExt cx="4848" cy="2250"/>
              </a:xfrm>
            </p:grpSpPr>
            <p:pic>
              <p:nvPicPr>
                <p:cNvPr id="7183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68" y="1065"/>
                  <a:ext cx="2928" cy="21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84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288" y="2166"/>
                  <a:ext cx="1392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5" name="Line 6"/>
                <p:cNvSpPr>
                  <a:spLocks noChangeShapeType="1"/>
                </p:cNvSpPr>
                <p:nvPr/>
              </p:nvSpPr>
              <p:spPr bwMode="auto">
                <a:xfrm>
                  <a:off x="3984" y="1014"/>
                  <a:ext cx="1152" cy="120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6" name="Line 7"/>
                <p:cNvSpPr>
                  <a:spLocks noChangeShapeType="1"/>
                </p:cNvSpPr>
                <p:nvPr/>
              </p:nvSpPr>
              <p:spPr bwMode="auto">
                <a:xfrm>
                  <a:off x="2640" y="1014"/>
                  <a:ext cx="1344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7177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868"/>
              <a:ext cx="7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4" y="1110"/>
              <a:ext cx="27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9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2" y="1316"/>
              <a:ext cx="654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0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872"/>
              <a:ext cx="81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557338" y="60326"/>
            <a:ext cx="8805862" cy="16160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This stage in an illness is when the cause of the sickness first comes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into contact with the individual, infecting them, but not yet causing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any symptoms to present themselves.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What would this stage be like in a revolution?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539876" y="5470526"/>
            <a:ext cx="9242425" cy="131127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In a revolution, this stage would involve the political, social, intellectual,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or economic causes.  In some cases, these causes could fester for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many years before showing themselves in the form of actual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revolutionary action.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3048000" y="1676400"/>
            <a:ext cx="152400" cy="1143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2895600" y="4419600"/>
            <a:ext cx="152400" cy="99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6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/>
      <p:bldP spid="5132" grpId="0" animBg="1" autoUpdateAnimBg="0"/>
      <p:bldP spid="5137" grpId="0" animBg="1" autoUpdateAnimBg="0"/>
      <p:bldP spid="5138" grpId="0" animBg="1"/>
      <p:bldP spid="51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Stage 1: Incubation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876800"/>
          </a:xfrm>
        </p:spPr>
        <p:txBody>
          <a:bodyPr/>
          <a:lstStyle/>
          <a:p>
            <a:r>
              <a:rPr lang="en-US" altLang="en-US" smtClean="0"/>
              <a:t>Magna Carta (1215)</a:t>
            </a:r>
          </a:p>
          <a:p>
            <a:r>
              <a:rPr lang="en-US" altLang="en-US" smtClean="0"/>
              <a:t>English Bill of Rights (1689)</a:t>
            </a:r>
          </a:p>
          <a:p>
            <a:r>
              <a:rPr lang="en-US" altLang="en-US" smtClean="0"/>
              <a:t>Enlightenment</a:t>
            </a:r>
          </a:p>
          <a:p>
            <a:pPr lvl="1"/>
            <a:r>
              <a:rPr lang="en-US" altLang="en-US" smtClean="0"/>
              <a:t>Locke</a:t>
            </a:r>
          </a:p>
          <a:p>
            <a:pPr lvl="2"/>
            <a:r>
              <a:rPr lang="en-US" altLang="en-US" smtClean="0"/>
              <a:t>Natural rights </a:t>
            </a:r>
          </a:p>
          <a:p>
            <a:pPr lvl="1"/>
            <a:r>
              <a:rPr lang="en-US" altLang="en-US" smtClean="0"/>
              <a:t>Montesquieu</a:t>
            </a:r>
          </a:p>
          <a:p>
            <a:pPr eaLnBrk="1" hangingPunct="1"/>
            <a:r>
              <a:rPr lang="en-US" altLang="en-US" smtClean="0"/>
              <a:t>Salutary Neglect</a:t>
            </a:r>
          </a:p>
          <a:p>
            <a:pPr eaLnBrk="1" hangingPunct="1"/>
            <a:r>
              <a:rPr lang="en-US" altLang="en-US" smtClean="0"/>
              <a:t>French – Indian War</a:t>
            </a:r>
          </a:p>
          <a:p>
            <a:pPr eaLnBrk="1" hangingPunct="1"/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69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Stage 1: Incubation Cont’d</a:t>
            </a:r>
            <a:br>
              <a:rPr lang="en-US" altLang="en-US" smtClean="0"/>
            </a:br>
            <a:r>
              <a:rPr lang="en-US" altLang="en-US" sz="2400" b="1" i="1" u="sng"/>
              <a:t>Paying off England’s National Debt</a:t>
            </a:r>
            <a:r>
              <a:rPr lang="en-US" altLang="en-US" b="1" u="sng" smtClean="0"/>
              <a:t/>
            </a:r>
            <a:br>
              <a:rPr lang="en-US" altLang="en-US" b="1" u="sng" smtClean="0"/>
            </a:br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end of the French &amp; Indian War in 1763 led to new economic &amp; political restrictions on the colonies</a:t>
            </a:r>
            <a:endParaRPr lang="en-US" altLang="en-US" b="1" u="sng" smtClean="0"/>
          </a:p>
          <a:p>
            <a:r>
              <a:rPr lang="en-US" altLang="en-US" smtClean="0"/>
              <a:t>Chief Minister George Grenville assessed England’ debt after French &amp; Indian War &amp; initiated the Grenville Acts:</a:t>
            </a:r>
            <a:endParaRPr lang="en-US" altLang="en-US" b="1" u="sng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50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46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Stage 1: Incubation</vt:lpstr>
      <vt:lpstr>Stage 1: Incubation Cont’d Paying off England’s National Debt </vt:lpstr>
    </vt:vector>
  </TitlesOfParts>
  <Company>Spencer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Wes</dc:creator>
  <cp:lastModifiedBy>Jackson, Wes</cp:lastModifiedBy>
  <cp:revision>1</cp:revision>
  <dcterms:created xsi:type="dcterms:W3CDTF">2015-12-01T16:44:38Z</dcterms:created>
  <dcterms:modified xsi:type="dcterms:W3CDTF">2015-12-01T16:45:09Z</dcterms:modified>
</cp:coreProperties>
</file>